
<file path=[Content_Types].xml><?xml version="1.0" encoding="utf-8"?>
<Types xmlns="http://schemas.openxmlformats.org/package/2006/content-types">
  <Default Extension="png" ContentType="image/png"/>
  <Default Extension="bmp" ContentType="image/bmp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60" r:id="rId3"/>
    <p:sldId id="271" r:id="rId4"/>
    <p:sldId id="258" r:id="rId5"/>
    <p:sldId id="259" r:id="rId6"/>
    <p:sldId id="261" r:id="rId7"/>
    <p:sldId id="262" r:id="rId8"/>
    <p:sldId id="273" r:id="rId9"/>
    <p:sldId id="275" r:id="rId10"/>
    <p:sldId id="276" r:id="rId11"/>
    <p:sldId id="274" r:id="rId12"/>
    <p:sldId id="266" r:id="rId13"/>
    <p:sldId id="277" r:id="rId14"/>
    <p:sldId id="267" r:id="rId15"/>
    <p:sldId id="272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246" autoAdjust="0"/>
    <p:restoredTop sz="94660"/>
  </p:normalViewPr>
  <p:slideViewPr>
    <p:cSldViewPr>
      <p:cViewPr>
        <p:scale>
          <a:sx n="70" d="100"/>
          <a:sy n="70" d="100"/>
        </p:scale>
        <p:origin x="-2910" y="-9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jpeg>
</file>

<file path=ppt/media/image5.bmp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1F6A8B-16C5-4940-84F9-AFC1843E2F7D}" type="datetimeFigureOut">
              <a:rPr lang="en-US" smtClean="0"/>
              <a:t>5/5/2017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148BFB-F2CE-417C-8C5E-8E3A758BFB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4641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148BFB-F2CE-417C-8C5E-8E3A758BFB8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5118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E1D65-473B-4A90-957C-645857D15035}" type="datetimeFigureOut">
              <a:rPr lang="en-US" smtClean="0"/>
              <a:t>5/5/2017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7C051-C0C7-4CAE-BCA7-068651F22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32878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E1D65-473B-4A90-957C-645857D15035}" type="datetimeFigureOut">
              <a:rPr lang="en-US" smtClean="0"/>
              <a:t>5/5/2017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7C051-C0C7-4CAE-BCA7-068651F22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526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E1D65-473B-4A90-957C-645857D15035}" type="datetimeFigureOut">
              <a:rPr lang="en-US" smtClean="0"/>
              <a:t>5/5/2017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7C051-C0C7-4CAE-BCA7-068651F22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080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E1D65-473B-4A90-957C-645857D15035}" type="datetimeFigureOut">
              <a:rPr lang="en-US" smtClean="0"/>
              <a:t>5/5/2017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7C051-C0C7-4CAE-BCA7-068651F22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4389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E1D65-473B-4A90-957C-645857D15035}" type="datetimeFigureOut">
              <a:rPr lang="en-US" smtClean="0"/>
              <a:t>5/5/2017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7C051-C0C7-4CAE-BCA7-068651F22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5798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E1D65-473B-4A90-957C-645857D15035}" type="datetimeFigureOut">
              <a:rPr lang="en-US" smtClean="0"/>
              <a:t>5/5/2017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7C051-C0C7-4CAE-BCA7-068651F22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201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E1D65-473B-4A90-957C-645857D15035}" type="datetimeFigureOut">
              <a:rPr lang="en-US" smtClean="0"/>
              <a:t>5/5/2017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7C051-C0C7-4CAE-BCA7-068651F22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5848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E1D65-473B-4A90-957C-645857D15035}" type="datetimeFigureOut">
              <a:rPr lang="en-US" smtClean="0"/>
              <a:t>5/5/2017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7C051-C0C7-4CAE-BCA7-068651F22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8971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E1D65-473B-4A90-957C-645857D15035}" type="datetimeFigureOut">
              <a:rPr lang="en-US" smtClean="0"/>
              <a:t>5/5/2017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7C051-C0C7-4CAE-BCA7-068651F22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9985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E1D65-473B-4A90-957C-645857D15035}" type="datetimeFigureOut">
              <a:rPr lang="en-US" smtClean="0"/>
              <a:t>5/5/2017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7C051-C0C7-4CAE-BCA7-068651F22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5239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E1D65-473B-4A90-957C-645857D15035}" type="datetimeFigureOut">
              <a:rPr lang="en-US" smtClean="0"/>
              <a:t>5/5/2017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7C051-C0C7-4CAE-BCA7-068651F22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2737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DE1D65-473B-4A90-957C-645857D15035}" type="datetimeFigureOut">
              <a:rPr lang="en-US" smtClean="0"/>
              <a:t>5/5/2017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F7C051-C0C7-4CAE-BCA7-068651F22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201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hyperlink" Target="https://www.youtube.com/watch?v=VrhRNDn9eFg" TargetMode="External"/><Relationship Id="rId5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hyperlink" Target="https://www.youtube.com/watch?v=Wl9su6qirPo" TargetMode="External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bmp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bmp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hyperlink" Target="https://www.youtube.com/watch?v=14w294m3e5E" TargetMode="External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hyperlink" Target="https://www.youtube.com/watch?v=-fWIXk9YBr8" TargetMode="External"/><Relationship Id="rId5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457200" y="838200"/>
            <a:ext cx="8229600" cy="217888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1349375"/>
            <a:ext cx="8229600" cy="1470025"/>
          </a:xfrm>
        </p:spPr>
        <p:txBody>
          <a:bodyPr>
            <a:normAutofit fontScale="90000"/>
            <a:scene3d>
              <a:camera prst="obliqueBottomLef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r>
              <a:rPr lang="en-US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Creating a Better Digital Logic Simulation for Teachers and Students</a:t>
            </a:r>
            <a:r>
              <a:rPr lang="en-US" sz="31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/>
            </a:r>
            <a:br>
              <a:rPr lang="en-US" sz="31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</a:br>
            <a:r>
              <a:rPr lang="en-US" sz="31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/>
            </a:r>
            <a:br>
              <a:rPr lang="en-US" sz="31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</a:br>
            <a:endParaRPr lang="en-US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solidFill>
            <a:schemeClr val="accent1">
              <a:lumMod val="60000"/>
              <a:lumOff val="40000"/>
            </a:schemeClr>
          </a:solidFill>
        </p:spPr>
        <p:txBody>
          <a:bodyPr/>
          <a:lstStyle/>
          <a:p>
            <a:r>
              <a:rPr lang="en-US" b="1" dirty="0" smtClean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A Python App for Designing Circuits </a:t>
            </a:r>
          </a:p>
          <a:p>
            <a:r>
              <a:rPr lang="en-US" b="1" dirty="0" smtClean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Created by:</a:t>
            </a:r>
          </a:p>
          <a:p>
            <a:r>
              <a:rPr lang="en-US" b="1" dirty="0" smtClean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Flanders Lorton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209800" y="2247641"/>
            <a:ext cx="5029200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prstMaterial="metal">
              <a:contourClr>
                <a:schemeClr val="bg2"/>
              </a:contourClr>
            </a:sp3d>
          </a:bodyPr>
          <a:lstStyle/>
          <a:p>
            <a:r>
              <a:rPr lang="en-US" sz="4400" b="1" dirty="0" smtClean="0">
                <a:ln w="12700">
                  <a:solidFill>
                    <a:schemeClr val="tx1"/>
                  </a:solidFill>
                </a:ln>
                <a:solidFill>
                  <a:srgbClr val="00B0F0"/>
                </a:solidFill>
                <a:effectLst/>
              </a:rPr>
              <a:t>- Interactive Logic -</a:t>
            </a:r>
            <a:endParaRPr lang="en-US" sz="4400" b="1" dirty="0">
              <a:ln w="12700">
                <a:solidFill>
                  <a:schemeClr val="tx1"/>
                </a:solidFill>
              </a:ln>
              <a:solidFill>
                <a:srgbClr val="00B0F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3648803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04800" y="381000"/>
            <a:ext cx="8534400" cy="5791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recording-2017-05-05-0209-54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04800" y="762000"/>
            <a:ext cx="8534400" cy="480060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676400" y="6333825"/>
            <a:ext cx="5562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6"/>
              </a:rPr>
              <a:t>https://</a:t>
            </a:r>
            <a:r>
              <a:rPr lang="en-US" dirty="0" smtClean="0">
                <a:hlinkClick r:id="rId6"/>
              </a:rPr>
              <a:t>www.youtube.com/watch?v=VrhRNDn9eFg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3802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r>
              <a:rPr lang="en-US" b="1" u="sng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What’s Missing?</a:t>
            </a:r>
            <a:endParaRPr lang="en-US" b="1" u="sng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05001"/>
            <a:ext cx="8229600" cy="3886200"/>
          </a:xfrm>
        </p:spPr>
        <p:txBody>
          <a:bodyPr>
            <a:normAutofit/>
          </a:bodyPr>
          <a:lstStyle/>
          <a:p>
            <a:r>
              <a:rPr lang="en-US" dirty="0" smtClean="0"/>
              <a:t>MSI (Medium Scale Integration)</a:t>
            </a:r>
          </a:p>
          <a:p>
            <a:r>
              <a:rPr lang="en-US" dirty="0"/>
              <a:t>Image Exporting (Built In Screenshots)</a:t>
            </a:r>
          </a:p>
          <a:p>
            <a:endParaRPr lang="en-US" dirty="0" smtClean="0"/>
          </a:p>
          <a:p>
            <a:r>
              <a:rPr lang="en-US" dirty="0" smtClean="0"/>
              <a:t>Multi-Object Dragging</a:t>
            </a:r>
          </a:p>
          <a:p>
            <a:r>
              <a:rPr lang="en-US" dirty="0" smtClean="0"/>
              <a:t>Comprehensive </a:t>
            </a:r>
            <a:r>
              <a:rPr lang="en-US" dirty="0" smtClean="0"/>
              <a:t>Component Library</a:t>
            </a:r>
          </a:p>
          <a:p>
            <a:r>
              <a:rPr lang="en-US" dirty="0" smtClean="0"/>
              <a:t>Full Distributions/ System Builds</a:t>
            </a:r>
          </a:p>
        </p:txBody>
      </p:sp>
    </p:spTree>
    <p:extLst>
      <p:ext uri="{BB962C8B-B14F-4D97-AF65-F5344CB8AC3E}">
        <p14:creationId xmlns:p14="http://schemas.microsoft.com/office/powerpoint/2010/main" val="670499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r>
              <a:rPr lang="en-US" b="1" u="sng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Applications</a:t>
            </a:r>
            <a:endParaRPr lang="en-US" b="1" u="sng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In the program's current state it is better suited to teaching/learning about individual components as opposed to entire circuits.</a:t>
            </a:r>
          </a:p>
          <a:p>
            <a:endParaRPr lang="en-US" dirty="0"/>
          </a:p>
          <a:p>
            <a:r>
              <a:rPr lang="en-US" dirty="0" smtClean="0"/>
              <a:t>Adding functionality to save and import </a:t>
            </a:r>
            <a:r>
              <a:rPr lang="en-US" dirty="0" smtClean="0"/>
              <a:t>components </a:t>
            </a:r>
            <a:r>
              <a:rPr lang="en-US" dirty="0" smtClean="0"/>
              <a:t>as usable “black boxes” would allow </a:t>
            </a:r>
            <a:r>
              <a:rPr lang="en-US" u="sng" dirty="0" smtClean="0"/>
              <a:t>Interactive Logic </a:t>
            </a:r>
            <a:r>
              <a:rPr lang="en-US" dirty="0" smtClean="0"/>
              <a:t>to be used as a comprehensive circuit simulation software for introductory EE classes</a:t>
            </a:r>
          </a:p>
        </p:txBody>
      </p:sp>
    </p:spTree>
    <p:extLst>
      <p:ext uri="{BB962C8B-B14F-4D97-AF65-F5344CB8AC3E}">
        <p14:creationId xmlns:p14="http://schemas.microsoft.com/office/powerpoint/2010/main" val="2898639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04800" y="381000"/>
            <a:ext cx="8534400" cy="5791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recording-2017-05-05-0157-25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04800" y="876299"/>
            <a:ext cx="8534400" cy="480060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905000" y="6274263"/>
            <a:ext cx="510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6"/>
              </a:rPr>
              <a:t>https://</a:t>
            </a:r>
            <a:r>
              <a:rPr lang="en-US" dirty="0" smtClean="0">
                <a:hlinkClick r:id="rId6"/>
              </a:rPr>
              <a:t>www.youtube.com/watch?v=Wl9su6qirPo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4137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533401" y="2362200"/>
            <a:ext cx="8001000" cy="1524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2319112" y="2485935"/>
            <a:ext cx="4471930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72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Questions?</a:t>
            </a:r>
            <a:endParaRPr lang="en-US" sz="7200" b="1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10945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9" name="Picture 5" descr="C:\Users\F\Documents\GitHub\InteractiveComputingTools\Documentation\402PosterFlandersLorton2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144" y="172770"/>
            <a:ext cx="8543056" cy="6456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9914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r>
              <a:rPr lang="en-US" b="1" u="sng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Rationale</a:t>
            </a:r>
            <a:endParaRPr lang="en-US" b="1" u="sng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8229600" cy="4800600"/>
          </a:xfrm>
        </p:spPr>
        <p:txBody>
          <a:bodyPr>
            <a:normAutofit fontScale="25000" lnSpcReduction="20000"/>
          </a:bodyPr>
          <a:lstStyle/>
          <a:p>
            <a:r>
              <a:rPr lang="en-US" sz="11200" dirty="0" smtClean="0"/>
              <a:t>When learning the basics of electrical engineering, it can often be difficult to format information in a way that is easy to teach and learn. </a:t>
            </a:r>
          </a:p>
          <a:p>
            <a:endParaRPr lang="en-US" sz="11200" dirty="0" smtClean="0"/>
          </a:p>
          <a:p>
            <a:r>
              <a:rPr lang="en-US" sz="11200" dirty="0" smtClean="0"/>
              <a:t>From taking electrical engineering courses at LMU, there were a number of things I found frustrating with the digital logic software we used as a class.</a:t>
            </a:r>
          </a:p>
          <a:p>
            <a:pPr marL="0" indent="0">
              <a:buNone/>
            </a:pPr>
            <a:r>
              <a:rPr lang="en-US" sz="11200" dirty="0" smtClean="0"/>
              <a:t> </a:t>
            </a:r>
          </a:p>
          <a:p>
            <a:r>
              <a:rPr lang="en-US" sz="11200" dirty="0" smtClean="0"/>
              <a:t>Knowing that other students were frustrated by these same shortcomings, I decided to rebuild the basic functionality of this software from scratch, with simple intuitive design as the primary goal.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89395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i.stack.imgur.com/WVbdh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05" y="838200"/>
            <a:ext cx="9130895" cy="5133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95681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1143000"/>
          </a:xfrm>
        </p:spPr>
        <p:txBody>
          <a:bodyPr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r>
              <a:rPr lang="en-US" b="1" u="sng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Intention</a:t>
            </a:r>
            <a:endParaRPr lang="en-US" b="1" u="sng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My project is to create a standalone desktop application that combines: </a:t>
            </a:r>
          </a:p>
          <a:p>
            <a:r>
              <a:rPr lang="en-US" dirty="0" smtClean="0"/>
              <a:t>Intuitive design</a:t>
            </a:r>
          </a:p>
          <a:p>
            <a:r>
              <a:rPr lang="en-US" dirty="0"/>
              <a:t>S</a:t>
            </a:r>
            <a:r>
              <a:rPr lang="en-US" dirty="0" smtClean="0"/>
              <a:t>traightforward interactions</a:t>
            </a:r>
          </a:p>
          <a:p>
            <a:r>
              <a:rPr lang="en-US" dirty="0" smtClean="0"/>
              <a:t>A suite of basic features and functionality for teachers and students to visualize digital logic circuits effectively.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9813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r>
              <a:rPr lang="en-US" b="1" u="sng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Current Features</a:t>
            </a:r>
            <a:endParaRPr lang="en-US" b="1" u="sng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Standalone application built in Python 2.7 using the </a:t>
            </a:r>
            <a:r>
              <a:rPr lang="en-US" dirty="0" err="1" smtClean="0"/>
              <a:t>PyGame</a:t>
            </a:r>
            <a:r>
              <a:rPr lang="en-US" dirty="0" smtClean="0"/>
              <a:t> graphics library. </a:t>
            </a:r>
          </a:p>
          <a:p>
            <a:r>
              <a:rPr lang="en-US" dirty="0" smtClean="0"/>
              <a:t>Digital logic simulation from the seven basic gates</a:t>
            </a:r>
          </a:p>
          <a:p>
            <a:r>
              <a:rPr lang="en-US" dirty="0" smtClean="0"/>
              <a:t>Interactive input components (switches)</a:t>
            </a:r>
          </a:p>
          <a:p>
            <a:r>
              <a:rPr lang="en-US" dirty="0"/>
              <a:t>C</a:t>
            </a:r>
            <a:r>
              <a:rPr lang="en-US" dirty="0" smtClean="0"/>
              <a:t>locks</a:t>
            </a:r>
          </a:p>
          <a:p>
            <a:r>
              <a:rPr lang="en-US" dirty="0" smtClean="0"/>
              <a:t>Simple output lights</a:t>
            </a:r>
          </a:p>
          <a:p>
            <a:r>
              <a:rPr lang="en-US" dirty="0" smtClean="0"/>
              <a:t>Truth table generation</a:t>
            </a:r>
          </a:p>
          <a:p>
            <a:r>
              <a:rPr lang="en-US" dirty="0" smtClean="0"/>
              <a:t>Timing diagram generation. </a:t>
            </a:r>
          </a:p>
          <a:p>
            <a:r>
              <a:rPr lang="en-US" dirty="0" smtClean="0"/>
              <a:t>Save / Load circuits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048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puu.sh/uXDUT/ab209004f8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8"/>
          <a:stretch/>
        </p:blipFill>
        <p:spPr bwMode="auto">
          <a:xfrm>
            <a:off x="1146199" y="396910"/>
            <a:ext cx="6913279" cy="5706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958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puu.sh/vGgAA/83cc15b710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009" y="1142999"/>
            <a:ext cx="7946693" cy="4537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811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04800" y="381000"/>
            <a:ext cx="8534400" cy="5791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recording-2017-05-05-0145-06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07705" y="838200"/>
            <a:ext cx="8491816" cy="477664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828800" y="6324600"/>
            <a:ext cx="52578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6"/>
              </a:rPr>
              <a:t>https://</a:t>
            </a:r>
            <a:r>
              <a:rPr lang="en-US" dirty="0" smtClean="0">
                <a:hlinkClick r:id="rId6"/>
              </a:rPr>
              <a:t>www.youtube.com/watch?v=14w294m3e5E</a:t>
            </a:r>
            <a:r>
              <a:rPr lang="en-US" dirty="0" smtClean="0"/>
              <a:t>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0055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04800" y="381000"/>
            <a:ext cx="8534400" cy="5791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recording-2017-05-05-0208-54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8448" y="762000"/>
            <a:ext cx="8534400" cy="480060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905000" y="6356866"/>
            <a:ext cx="502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6"/>
              </a:rPr>
              <a:t>https://www.youtube.com/watch?v=-</a:t>
            </a:r>
            <a:r>
              <a:rPr lang="en-US" dirty="0" smtClean="0">
                <a:hlinkClick r:id="rId6"/>
              </a:rPr>
              <a:t>fWIXk9YBr8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4568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258</TotalTime>
  <Words>287</Words>
  <Application>Microsoft Office PowerPoint</Application>
  <PresentationFormat>On-screen Show (4:3)</PresentationFormat>
  <Paragraphs>42</Paragraphs>
  <Slides>15</Slides>
  <Notes>1</Notes>
  <HiddenSlides>0</HiddenSlides>
  <MMClips>4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Creating a Better Digital Logic Simulation for Teachers and Students  </vt:lpstr>
      <vt:lpstr>Rationale</vt:lpstr>
      <vt:lpstr>PowerPoint Presentation</vt:lpstr>
      <vt:lpstr>Intention</vt:lpstr>
      <vt:lpstr>Current Features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What’s Missing?</vt:lpstr>
      <vt:lpstr>Applications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F. Lorton</dc:creator>
  <cp:lastModifiedBy>F. Lorton</cp:lastModifiedBy>
  <cp:revision>52</cp:revision>
  <dcterms:created xsi:type="dcterms:W3CDTF">2017-03-25T04:37:11Z</dcterms:created>
  <dcterms:modified xsi:type="dcterms:W3CDTF">2017-05-05T10:05:38Z</dcterms:modified>
</cp:coreProperties>
</file>

<file path=docProps/thumbnail.jpeg>
</file>